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1584" y="75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18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9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1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633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07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02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375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7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1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88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C98D3-AFCF-4F5D-89D9-6416499059AB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E7FD-5B8E-43CD-93DB-D5F9A9BC8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43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6477000" cy="1960033"/>
          </a:xfrm>
        </p:spPr>
        <p:txBody>
          <a:bodyPr>
            <a:noAutofit/>
          </a:bodyPr>
          <a:lstStyle/>
          <a:p>
            <a:r>
              <a:rPr lang="en-US" sz="13200" i="1" dirty="0" smtClean="0">
                <a:latin typeface="Impact" pitchFamily="34" charset="0"/>
              </a:rPr>
              <a:t>For Sale</a:t>
            </a:r>
            <a:endParaRPr lang="en-US" sz="13200" i="1" dirty="0">
              <a:latin typeface="Impac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133600"/>
            <a:ext cx="6553200" cy="990600"/>
          </a:xfrm>
        </p:spPr>
        <p:txBody>
          <a:bodyPr>
            <a:normAutofit/>
          </a:bodyPr>
          <a:lstStyle/>
          <a:p>
            <a:r>
              <a:rPr lang="en-US" sz="4400" i="1" u="sng" dirty="0" smtClean="0">
                <a:solidFill>
                  <a:schemeClr val="tx1"/>
                </a:solidFill>
                <a:latin typeface="Impact" pitchFamily="34" charset="0"/>
              </a:rPr>
              <a:t>1968 Datsun Roadster 1600</a:t>
            </a:r>
            <a:endParaRPr lang="en-US" sz="4400" i="1" u="sng" dirty="0"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971800"/>
            <a:ext cx="6705600" cy="2286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4-spd, Dual Hitachi/SU Carbs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Front disc, Rear drum brakes, Volvo  brake</a:t>
            </a:r>
            <a:br>
              <a:rPr lang="en-US" sz="2400" dirty="0" smtClean="0">
                <a:latin typeface="Impact" pitchFamily="34" charset="0"/>
              </a:rPr>
            </a:br>
            <a:r>
              <a:rPr lang="en-US" sz="2400" dirty="0" smtClean="0">
                <a:latin typeface="Impact" pitchFamily="34" charset="0"/>
              </a:rPr>
              <a:t>conversion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Older restoration by </a:t>
            </a:r>
            <a:r>
              <a:rPr lang="en-US" sz="2400" dirty="0" err="1" smtClean="0">
                <a:latin typeface="Impact" pitchFamily="34" charset="0"/>
              </a:rPr>
              <a:t>Prev</a:t>
            </a:r>
            <a:r>
              <a:rPr lang="en-US" sz="2400" dirty="0" smtClean="0">
                <a:latin typeface="Impact" pitchFamily="34" charset="0"/>
              </a:rPr>
              <a:t> Owner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Driven “daily“ in summer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52400" y="5892225"/>
            <a:ext cx="25651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Impact" pitchFamily="34" charset="0"/>
              </a:rPr>
              <a:t>Also Included: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6324600"/>
            <a:ext cx="6705600" cy="1371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New rear brake cylinders (real roadster </a:t>
            </a:r>
            <a:r>
              <a:rPr lang="en-US" sz="2400" dirty="0" err="1" smtClean="0">
                <a:latin typeface="Impact" pitchFamily="34" charset="0"/>
              </a:rPr>
              <a:t>cyls</a:t>
            </a:r>
            <a:r>
              <a:rPr lang="en-US" sz="2400" dirty="0" smtClean="0">
                <a:latin typeface="Impact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Good passenger door card, wiper </a:t>
            </a:r>
            <a:r>
              <a:rPr lang="en-US" sz="2400" smtClean="0">
                <a:latin typeface="Impact" pitchFamily="34" charset="0"/>
              </a:rPr>
              <a:t>arms  blades</a:t>
            </a:r>
            <a:endParaRPr lang="en-US" sz="2400" dirty="0" smtClean="0">
              <a:latin typeface="Impact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52400" y="7391400"/>
            <a:ext cx="65532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i="1" dirty="0" smtClean="0">
                <a:solidFill>
                  <a:schemeClr val="tx1"/>
                </a:solidFill>
                <a:latin typeface="Impact" pitchFamily="34" charset="0"/>
              </a:rPr>
              <a:t>$6,000</a:t>
            </a:r>
            <a:endParaRPr lang="en-US" sz="6000" i="1" dirty="0"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8534400"/>
            <a:ext cx="655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Impact" pitchFamily="34" charset="0"/>
              </a:rPr>
              <a:t>CONTACT: Steve  262-902-3370 text or phone,  leave </a:t>
            </a:r>
            <a:r>
              <a:rPr lang="en-US" sz="2000" dirty="0" err="1" smtClean="0">
                <a:latin typeface="Impact" pitchFamily="34" charset="0"/>
              </a:rPr>
              <a:t>msg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30657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6477000" cy="1960033"/>
          </a:xfrm>
        </p:spPr>
        <p:txBody>
          <a:bodyPr>
            <a:noAutofit/>
          </a:bodyPr>
          <a:lstStyle/>
          <a:p>
            <a:r>
              <a:rPr lang="en-US" sz="13200" i="1" dirty="0" smtClean="0">
                <a:latin typeface="Impact" pitchFamily="34" charset="0"/>
              </a:rPr>
              <a:t>For Sale</a:t>
            </a:r>
            <a:endParaRPr lang="en-US" sz="13200" i="1" dirty="0">
              <a:latin typeface="Impac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133600"/>
            <a:ext cx="6553200" cy="990600"/>
          </a:xfrm>
        </p:spPr>
        <p:txBody>
          <a:bodyPr>
            <a:normAutofit/>
          </a:bodyPr>
          <a:lstStyle/>
          <a:p>
            <a:r>
              <a:rPr lang="en-US" sz="4400" i="1" u="sng" dirty="0" smtClean="0">
                <a:solidFill>
                  <a:schemeClr val="tx1"/>
                </a:solidFill>
                <a:latin typeface="Impact" pitchFamily="34" charset="0"/>
              </a:rPr>
              <a:t>1968 Datsun Roadster 1600</a:t>
            </a:r>
            <a:endParaRPr lang="en-US" sz="4400" i="1" u="sng" dirty="0"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971800"/>
            <a:ext cx="6705600" cy="2286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4-spd, Dual Hitachi/SU Carbs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Front disc, Rear drum brakes, Volvo  brake</a:t>
            </a:r>
            <a:br>
              <a:rPr lang="en-US" sz="2400" dirty="0" smtClean="0">
                <a:latin typeface="Impact" pitchFamily="34" charset="0"/>
              </a:rPr>
            </a:br>
            <a:r>
              <a:rPr lang="en-US" sz="2400" dirty="0" smtClean="0">
                <a:latin typeface="Impact" pitchFamily="34" charset="0"/>
              </a:rPr>
              <a:t>conversion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Older restoration by </a:t>
            </a:r>
            <a:r>
              <a:rPr lang="en-US" sz="2400" dirty="0" err="1" smtClean="0">
                <a:latin typeface="Impact" pitchFamily="34" charset="0"/>
              </a:rPr>
              <a:t>Prev</a:t>
            </a:r>
            <a:r>
              <a:rPr lang="en-US" sz="2400" dirty="0" smtClean="0">
                <a:latin typeface="Impact" pitchFamily="34" charset="0"/>
              </a:rPr>
              <a:t> Owner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Driven “daily“ in summer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52400" y="5892225"/>
            <a:ext cx="25651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Impact" pitchFamily="34" charset="0"/>
              </a:rPr>
              <a:t>Also Included: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6324600"/>
            <a:ext cx="6705600" cy="1371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New rear brake cylinders (real roadster </a:t>
            </a:r>
            <a:r>
              <a:rPr lang="en-US" sz="2400" dirty="0" err="1" smtClean="0">
                <a:latin typeface="Impact" pitchFamily="34" charset="0"/>
              </a:rPr>
              <a:t>cyls</a:t>
            </a:r>
            <a:r>
              <a:rPr lang="en-US" sz="2400" dirty="0" smtClean="0">
                <a:latin typeface="Impact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Impact" pitchFamily="34" charset="0"/>
              </a:rPr>
              <a:t>Good passenger door card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52400" y="7391400"/>
            <a:ext cx="65532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i="1" dirty="0" smtClean="0">
                <a:solidFill>
                  <a:schemeClr val="tx1"/>
                </a:solidFill>
                <a:latin typeface="Impact" pitchFamily="34" charset="0"/>
              </a:rPr>
              <a:t>$6,000</a:t>
            </a:r>
            <a:endParaRPr lang="en-US" sz="6000" i="1" dirty="0"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8534400"/>
            <a:ext cx="655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Impact" pitchFamily="34" charset="0"/>
              </a:rPr>
              <a:t>CONTACT: Steve  262-902-3370 text or phone,  leave </a:t>
            </a:r>
            <a:r>
              <a:rPr lang="en-US" sz="2000" dirty="0" err="1" smtClean="0">
                <a:latin typeface="Impact" pitchFamily="34" charset="0"/>
              </a:rPr>
              <a:t>msg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86564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100</Words>
  <Application>Microsoft Office PowerPoint</Application>
  <PresentationFormat>Letter Paper (8.5x11 in)</PresentationFormat>
  <Paragraphs>22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For Sale</vt:lpstr>
      <vt:lpstr>For Sale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 Sale</dc:title>
  <dc:creator>jakenetadmin@yahoo.com</dc:creator>
  <cp:lastModifiedBy>jakenetadmin@yahoo.com</cp:lastModifiedBy>
  <cp:revision>7</cp:revision>
  <cp:lastPrinted>2024-09-05T22:31:31Z</cp:lastPrinted>
  <dcterms:created xsi:type="dcterms:W3CDTF">2024-09-05T22:05:39Z</dcterms:created>
  <dcterms:modified xsi:type="dcterms:W3CDTF">2024-09-05T22:38:18Z</dcterms:modified>
</cp:coreProperties>
</file>